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8" r:id="rId4"/>
    <p:sldId id="259" r:id="rId5"/>
    <p:sldId id="260" r:id="rId6"/>
    <p:sldId id="257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B55DD95-AA10-9B59-1BCD-8BFE165F8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35CCC7-276E-CC50-F8F2-4886F69E1A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C313-DE10-415E-A597-525F6E4B7FE5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005C1F-2B1A-06B8-DD6C-F1515A0A64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790A72-2D19-5A23-50EE-527AFFA87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E9462-9298-4C7C-A707-6CBA4C22CB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764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3A144-FFC3-41BD-A682-E44EC8481CB2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9006C-39AB-4BCE-BC0D-D281ACFBE5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AF8E9-FACD-B88A-6F85-7877D39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8FA7EC-1590-633F-52A2-25C2153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B172A2-4E56-B2D2-9321-19F133A3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4CCC-DFDB-4AAD-B746-1ACF328F288D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01B529-042C-CD21-7D8D-279D0594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5279AA-6D5E-A963-A57F-1DA5663E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8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58A0B-4CCC-CB63-EBAF-66B5BE04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BF2135-3403-BC73-CAF5-C8E4FFFC4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509B5-7E8E-8813-3F68-5400E688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4662-2508-4356-AD1E-2A1D529824C6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78AD4-E881-D942-DD03-E6B96D86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892EF-5E50-AB11-11CE-053878C3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93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5775B0-DCE3-461F-BDAC-043477CE1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7BD56D-7B09-72C8-FA40-D4ED95DD8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8B77FA-CB99-D44B-4F02-221CEC16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D11E-0C7D-46A4-9C87-99E222959CE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8DDFEC-3A9E-3827-5BCE-52B1ACE0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630F2E-5531-45C5-5C67-B35A8901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9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2DD5B-590E-4BC9-00C6-33C262C7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DAB5E6-024F-DA3F-853D-C219DFB2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F69A84-07A0-25B3-497B-503E1D26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0D2-4B0A-4674-AC5A-F35E501B68AF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FF5B9F-A3A0-CF92-91AC-04314905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295327-56AC-251A-B925-51D018E7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0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C0FBE-FC25-B986-FA5E-3BD25C2B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FA8EEA-D147-955D-1478-1F3933CF4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E37D42-A1B9-26F8-3092-44DBA7F2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C0B8-3C98-47AC-9FC1-4761CF60D85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71EF6-17DB-DE24-BB35-25448E3C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C3D27-2411-695B-D148-9E01D006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5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FC1E8-5B04-1825-3F78-F903795E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D72DA7-2302-5AC5-3E9B-AFB52418A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D6320-6005-60B6-AB2B-2F484F7DA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AA36BE-8B76-4304-91FB-35B739FA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21C9D-4911-4B79-8127-8BD5C29F46C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AA5B4D-560E-B38D-B159-A12EC1B1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6B7517-0955-169A-EBF0-ACA8D03C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6A750-127D-208A-CDC7-62FBFA77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D19169-B871-5A4E-19BA-17F22AE2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F607E8-397E-176F-E697-87293F329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9EF524-B94D-7C7A-2EB2-ADB923862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083274C-92E5-B0BA-6A1D-22E7C662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38272-2FF4-7E44-5148-76E9C395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4915-B383-41E2-A979-3E58A2B2A668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AED7CE-3317-6BE7-956F-24487F5D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BD4066-C05C-E206-3F8F-9D47E6B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3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631A0-7DD4-7CD1-3A25-B18AC82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183252-06EA-3972-07FD-7CDFAEAC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B830-483E-4680-B2AB-ECB2CDF8BC34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D619C8F-6085-F151-4680-C5E58A19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2C94D2-59F1-245F-A319-A047CEC7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98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C9FE3AF-AEEF-EFD7-2ACB-4024E21A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88C6-42F1-405B-9058-E69704D61A1D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56BCCE-AEC4-3655-BDD7-30E91633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E0F4FF-23EB-5E5E-FEE4-B61C2514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5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CD581-9FF2-66CE-1D5A-2166A41C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0575E0-E5B5-894A-8746-42A0F577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43401E-24A2-3A3E-9597-5922DE73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582704-CC7D-9CA1-B2CC-AF6C141B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F342-1BD6-476F-84D3-11F7AF584A8B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59EC8A-940D-4681-60DD-19B2AD9D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1F960D-8369-AD21-7400-315348E0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5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30209-F3D4-75AB-62E5-C187EE88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C3EB34B-69FC-9BAF-81D2-8684D2BA8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1EB2B1-B55D-8B89-2221-3DEA7B0BB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B9491-D366-FF80-76AD-812F07B5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6B4C-F3E2-48C4-A76E-0B3FA00B09C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156202-21EC-8890-295B-A3986678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7F137-C1FB-335F-E8E9-0D5E22F5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5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A5CBD1-4E19-ED5F-7199-31E433DD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3BAE8D-4B8B-399A-0C5A-42230B322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AA40CF-377D-B5F1-4270-FD525C9B3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DC06-5629-46F2-92E5-4E0B29137E1C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EC6E6A-C8D3-3017-E2EA-1C98E0A0D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FE2289-536C-8FED-D78D-EDD2C8AD7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/>
                </a:solidFill>
              </a:defRPr>
            </a:lvl1pPr>
          </a:lstStyle>
          <a:p>
            <a:fld id="{3EE8CDE9-D0E8-4663-88DE-44EA4B26DA9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3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BC072-F040-8764-B4D0-EAD8EC6AB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cycloidal drive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AD5445-2E32-8AF4-9951-F97513C38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D3552-C7F1-19AB-5A01-B99EEBFE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F2793-5938-4C65-EBAC-572EE8C7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A7043-BD63-29CF-D5A7-1A6D8972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擺線減速機構概念與設計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8F378B-6289-950A-F0DC-64A3FBD4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39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5-26 03-41-20">
            <a:hlinkClick r:id="" action="ppaction://media"/>
            <a:extLst>
              <a:ext uri="{FF2B5EF4-FFF2-40B4-BE49-F238E27FC236}">
                <a16:creationId xmlns:a16="http://schemas.microsoft.com/office/drawing/2014/main" id="{FEE16822-4A55-D865-B890-CE76530A1AB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91" end="53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9200931" cy="69000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B079CA-FC6D-FA46-B75E-3E014362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動畫展示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C6FA59-C052-218D-CC74-4343C19B83F5}"/>
              </a:ext>
            </a:extLst>
          </p:cNvPr>
          <p:cNvSpPr txBox="1"/>
          <p:nvPr/>
        </p:nvSpPr>
        <p:spPr>
          <a:xfrm>
            <a:off x="7644402" y="1930400"/>
            <a:ext cx="311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輸出與輸入方向相反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減速比大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24195F-2D57-489C-6B60-D5BE4F57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6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67823-18DA-C852-7614-06F68D69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構成零件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8FA83-1B1C-839E-4B31-D119E191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7162AD-C1B3-FDAC-9D83-D2DD0A08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95413"/>
            <a:ext cx="7991475" cy="47815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FD4996-1E7F-B6F2-E796-B963323B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58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8-39">
            <a:hlinkClick r:id="" action="ppaction://media"/>
            <a:extLst>
              <a:ext uri="{FF2B5EF4-FFF2-40B4-BE49-F238E27FC236}">
                <a16:creationId xmlns:a16="http://schemas.microsoft.com/office/drawing/2014/main" id="{68DE068D-A11C-45CB-B071-051C9BBA56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8" end="32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90" y="777875"/>
            <a:ext cx="7620000" cy="5715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234B26-B7EA-9C8B-6642-57C6066E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B12189-4EA9-5EA8-38AC-0DCF418D1BEB}"/>
              </a:ext>
            </a:extLst>
          </p:cNvPr>
          <p:cNvSpPr txBox="1"/>
          <p:nvPr/>
        </p:nvSpPr>
        <p:spPr>
          <a:xfrm>
            <a:off x="5876018" y="1589088"/>
            <a:ext cx="54777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以圓盤在固定環內部滾動</a:t>
            </a:r>
            <a:endParaRPr lang="en-US" altLang="zh-TW" sz="2800" dirty="0"/>
          </a:p>
          <a:p>
            <a:r>
              <a:rPr lang="zh-TW" altLang="en-US" sz="2800" dirty="0"/>
              <a:t>以偏心軸驅動為例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內圓直徑</a:t>
            </a:r>
            <a:r>
              <a:rPr lang="en-US" altLang="zh-TW" sz="2800" dirty="0"/>
              <a:t>90mm</a:t>
            </a:r>
            <a:r>
              <a:rPr lang="zh-TW" altLang="en-US" sz="2800" dirty="0"/>
              <a:t>，外環直徑</a:t>
            </a:r>
            <a:r>
              <a:rPr lang="en-US" altLang="zh-TW" sz="2800" dirty="0"/>
              <a:t>100mm</a:t>
            </a:r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335C0F-DEF4-38C7-BC75-0C963FD8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6FEF-EC7C-85BF-AACD-1954674D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pic>
        <p:nvPicPr>
          <p:cNvPr id="7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FAC5CF8F-FF40-A82B-0CE2-645C8916D6C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1" end="15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802313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D7DFBC-CF23-38B9-2593-E2ADDC2AB008}"/>
              </a:ext>
            </a:extLst>
          </p:cNvPr>
          <p:cNvSpPr txBox="1"/>
          <p:nvPr/>
        </p:nvSpPr>
        <p:spPr>
          <a:xfrm>
            <a:off x="6096000" y="1549400"/>
            <a:ext cx="557075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僅以摩擦力無法承受較大的扭矩，</a:t>
            </a:r>
            <a:endParaRPr lang="en-US" altLang="zh-TW" sz="2800" dirty="0"/>
          </a:p>
          <a:p>
            <a:r>
              <a:rPr lang="zh-TW" altLang="en-US" sz="2800" dirty="0"/>
              <a:t>改為銷與葉片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針輪</a:t>
            </a:r>
            <a:r>
              <a:rPr lang="en-US" altLang="zh-TW" sz="2800" dirty="0"/>
              <a:t>10</a:t>
            </a:r>
            <a:r>
              <a:rPr lang="zh-TW" altLang="en-US" sz="2800" dirty="0"/>
              <a:t>根銷，擺線輪</a:t>
            </a:r>
            <a:r>
              <a:rPr lang="en-US" altLang="zh-TW" sz="2800" dirty="0"/>
              <a:t>9</a:t>
            </a:r>
            <a:r>
              <a:rPr lang="zh-TW" altLang="en-US" sz="2800" dirty="0"/>
              <a:t>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D8FF61-18A6-5855-3CB7-674597A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3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631D8-BE39-76B2-CE85-71ADEEA8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 dirty="0"/>
                  <a:t>針輪有</a:t>
                </a:r>
                <a:r>
                  <a:rPr lang="en-US" altLang="zh-TW" dirty="0"/>
                  <a:t>N</a:t>
                </a:r>
                <a:r>
                  <a:rPr lang="zh-TW" altLang="en-US" sz="2800" dirty="0"/>
                  <a:t>根銷，擺線輪有</a:t>
                </a:r>
                <a:r>
                  <a:rPr lang="en-US" altLang="zh-TW" dirty="0"/>
                  <a:t>M</a:t>
                </a:r>
                <a:r>
                  <a:rPr lang="zh-TW" altLang="en-US" sz="2800" dirty="0"/>
                  <a:t>片葉片</a:t>
                </a:r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減速比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例 </a:t>
                </a:r>
                <a:r>
                  <a:rPr lang="en-US" altLang="zh-TW" sz="2800" dirty="0"/>
                  <a:t>:</a:t>
                </a:r>
                <a:r>
                  <a:rPr lang="zh-TW" altLang="en-US" sz="2800" dirty="0"/>
                  <a:t>針輪</a:t>
                </a:r>
                <a:r>
                  <a:rPr lang="en-US" altLang="zh-TW" sz="2800" dirty="0"/>
                  <a:t>10</a:t>
                </a:r>
                <a:r>
                  <a:rPr lang="zh-TW" altLang="en-US" sz="2800" dirty="0"/>
                  <a:t>根銷，擺線輪</a:t>
                </a:r>
                <a:r>
                  <a:rPr lang="en-US" altLang="zh-TW" sz="2800" dirty="0"/>
                  <a:t>9</a:t>
                </a:r>
                <a:r>
                  <a:rPr lang="zh-TW" altLang="en-US" sz="2800" dirty="0"/>
                  <a:t>片葉片，減速比為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9</a:t>
                </a:r>
              </a:p>
              <a:p>
                <a:endParaRPr lang="en-US" altLang="zh-TW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3311E-78F7-BE9B-736B-C7E2827A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5AA1-F43D-7ED8-E81B-2EDC3D03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擺線輪輪廓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TW" altLang="en-US" dirty="0"/>
                  <a:t>輸入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N</a:t>
                </a:r>
                <a:r>
                  <a:rPr lang="zh-TW" altLang="en-US" dirty="0"/>
                  <a:t> 針輪銷數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Rr </a:t>
                </a:r>
                <a:r>
                  <a:rPr lang="zh-TW" altLang="en-US" dirty="0"/>
                  <a:t>銷半徑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             </a:t>
                </a:r>
                <a:r>
                  <a:rPr lang="en-US" altLang="zh-TW" dirty="0"/>
                  <a:t>R </a:t>
                </a:r>
                <a:r>
                  <a:rPr lang="zh-TW" altLang="en-US" dirty="0"/>
                  <a:t>節圓半徑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E </a:t>
                </a:r>
                <a:r>
                  <a:rPr lang="zh-TW" altLang="en-US" dirty="0"/>
                  <a:t>偏位量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座標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 −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 </m:t>
                    </m:r>
                    <m:r>
                      <m:rPr>
                        <m:nor/>
                      </m:rPr>
                      <a:rPr lang="en-US" altLang="zh-TW" b="0" i="0" dirty="0" smtClean="0"/>
                      <m:t>+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  <a:blipFill>
                <a:blip r:embed="rId2"/>
                <a:stretch>
                  <a:fillRect l="-974" t="-2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06A24-1DA0-A64F-306B-792FBA6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ACFCA7-7441-51E4-2F2F-DD4C6987B222}"/>
              </a:ext>
            </a:extLst>
          </p:cNvPr>
          <p:cNvSpPr txBox="1"/>
          <p:nvPr/>
        </p:nvSpPr>
        <p:spPr>
          <a:xfrm>
            <a:off x="463550" y="6523037"/>
            <a:ext cx="10890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200" dirty="0" err="1"/>
              <a:t>Joong</a:t>
            </a:r>
            <a:r>
              <a:rPr lang="en-US" altLang="zh-TW" sz="1200" dirty="0"/>
              <a:t>-Ho Shin, Soon-Man Kwon</a:t>
            </a:r>
            <a:r>
              <a:rPr lang="zh-TW" altLang="en-US" sz="1200" dirty="0"/>
              <a:t> </a:t>
            </a:r>
            <a:r>
              <a:rPr lang="en-US" altLang="zh-TW" sz="1200" dirty="0"/>
              <a:t>(2006)</a:t>
            </a:r>
            <a:r>
              <a:rPr lang="zh-TW" altLang="en-US" sz="1200" dirty="0"/>
              <a:t>。</a:t>
            </a:r>
            <a:r>
              <a:rPr lang="en-US" altLang="zh-TW" sz="1200" dirty="0"/>
              <a:t>On the lobe profile design in a cycloid reducer using instant velocity center</a:t>
            </a:r>
            <a:r>
              <a:rPr lang="zh-TW" altLang="en-US" sz="1200" dirty="0"/>
              <a:t>。</a:t>
            </a:r>
            <a:r>
              <a:rPr lang="en-US" altLang="zh-TW" sz="1200" dirty="0"/>
              <a:t> </a:t>
            </a:r>
            <a:r>
              <a:rPr lang="en-US" altLang="zh-TW" sz="1200" i="1" dirty="0"/>
              <a:t>Mechanism and Machine Theory </a:t>
            </a:r>
            <a:r>
              <a:rPr lang="zh-TW" altLang="en-US" sz="1200" i="1" dirty="0"/>
              <a:t>，</a:t>
            </a:r>
            <a:r>
              <a:rPr lang="en-US" altLang="zh-TW" sz="1200" i="1" dirty="0"/>
              <a:t>41</a:t>
            </a:r>
            <a:r>
              <a:rPr lang="zh-TW" altLang="en-US" sz="1200" i="1" dirty="0"/>
              <a:t>，</a:t>
            </a:r>
            <a:r>
              <a:rPr lang="en-US" altLang="zh-TW" sz="1200" dirty="0"/>
              <a:t> 596–616</a:t>
            </a:r>
          </a:p>
        </p:txBody>
      </p:sp>
    </p:spTree>
    <p:extLst>
      <p:ext uri="{BB962C8B-B14F-4D97-AF65-F5344CB8AC3E}">
        <p14:creationId xmlns:p14="http://schemas.microsoft.com/office/powerpoint/2010/main" val="419941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C4CCD-8024-5439-5661-919C814A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E0B94-3BF3-88B2-D9B3-A39F9BE9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以順心向量法推倒前頁軌跡公式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zh-TW" altLang="en-US" sz="2000" dirty="0"/>
              <a:t>參考</a:t>
            </a:r>
            <a:r>
              <a:rPr lang="zh-TW" altLang="en-US" dirty="0"/>
              <a:t> </a:t>
            </a:r>
            <a:r>
              <a:rPr lang="en-US" altLang="zh-TW" sz="1800" dirty="0" err="1"/>
              <a:t>Joong</a:t>
            </a:r>
            <a:r>
              <a:rPr lang="en-US" altLang="zh-TW" sz="1800" dirty="0"/>
              <a:t>-Ho Shin, Soon-Man Kwon</a:t>
            </a:r>
            <a:r>
              <a:rPr lang="zh-TW" altLang="en-US" sz="1800" dirty="0"/>
              <a:t> </a:t>
            </a:r>
            <a:r>
              <a:rPr lang="en-US" altLang="zh-TW" sz="1800" dirty="0"/>
              <a:t>(2006)</a:t>
            </a:r>
            <a:r>
              <a:rPr lang="zh-TW" altLang="en-US" sz="1800" dirty="0"/>
              <a:t>。</a:t>
            </a:r>
            <a:r>
              <a:rPr lang="en-US" altLang="zh-TW" sz="1800" dirty="0"/>
              <a:t>On the lobe profile design in a cycloid reducer using instant velocity center</a:t>
            </a:r>
            <a:r>
              <a:rPr lang="zh-TW" altLang="en-US" sz="1800" dirty="0"/>
              <a:t>。</a:t>
            </a:r>
            <a:r>
              <a:rPr lang="en-US" altLang="zh-TW" sz="1800" dirty="0"/>
              <a:t> </a:t>
            </a:r>
            <a:r>
              <a:rPr lang="en-US" altLang="zh-TW" sz="1800" i="1" dirty="0"/>
              <a:t>Mechanism and Machine Theory </a:t>
            </a:r>
            <a:r>
              <a:rPr lang="zh-TW" altLang="en-US" sz="1800" i="1" dirty="0"/>
              <a:t>，</a:t>
            </a:r>
            <a:r>
              <a:rPr lang="en-US" altLang="zh-TW" sz="1800" i="1" dirty="0"/>
              <a:t>41</a:t>
            </a:r>
            <a:r>
              <a:rPr lang="zh-TW" altLang="en-US" sz="1800" i="1" dirty="0"/>
              <a:t>，</a:t>
            </a:r>
            <a:r>
              <a:rPr lang="en-US" altLang="zh-TW" sz="1800" dirty="0"/>
              <a:t> 596–616</a:t>
            </a:r>
          </a:p>
          <a:p>
            <a:endParaRPr lang="en-US" altLang="zh-TW" dirty="0"/>
          </a:p>
          <a:p>
            <a:r>
              <a:rPr lang="en-US" altLang="zh-TW" dirty="0"/>
              <a:t>Analysis of Mechanical Errors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DF4BC-55FA-03AB-E80E-786AAFE5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55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323</Words>
  <Application>Microsoft Office PowerPoint</Application>
  <PresentationFormat>寬螢幕</PresentationFormat>
  <Paragraphs>64</Paragraphs>
  <Slides>9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佈景主題</vt:lpstr>
      <vt:lpstr>cycloidal drive</vt:lpstr>
      <vt:lpstr>內容</vt:lpstr>
      <vt:lpstr>動畫展示</vt:lpstr>
      <vt:lpstr>構成零件</vt:lpstr>
      <vt:lpstr>減速原理</vt:lpstr>
      <vt:lpstr>減速原理</vt:lpstr>
      <vt:lpstr>減速比</vt:lpstr>
      <vt:lpstr>擺線輪輪廓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cycloidal drive</dc:title>
  <dc:creator>Ya 周</dc:creator>
  <cp:lastModifiedBy>Ya 周</cp:lastModifiedBy>
  <cp:revision>3</cp:revision>
  <dcterms:created xsi:type="dcterms:W3CDTF">2023-05-25T21:58:43Z</dcterms:created>
  <dcterms:modified xsi:type="dcterms:W3CDTF">2023-10-11T03:42:14Z</dcterms:modified>
</cp:coreProperties>
</file>